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6858000" cy="9906000" type="A4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58" y="-7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2013/6/3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2013/6/3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2013/6/3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2013/6/3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2013/6/3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2013/6/3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2013/6/3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2013/6/3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2013/6/3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2013/6/3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2013/6/3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2013/6/3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microsoft.com/office/2007/relationships/hdphoto" Target="../media/hdphoto6.wdp"/><Relationship Id="rId18" Type="http://schemas.microsoft.com/office/2007/relationships/hdphoto" Target="../media/hdphoto8.wdp"/><Relationship Id="rId26" Type="http://schemas.microsoft.com/office/2007/relationships/hdphoto" Target="../media/hdphoto12.wdp"/><Relationship Id="rId3" Type="http://schemas.microsoft.com/office/2007/relationships/hdphoto" Target="../media/hdphoto1.wdp"/><Relationship Id="rId21" Type="http://schemas.openxmlformats.org/officeDocument/2006/relationships/image" Target="../media/image11.jpeg"/><Relationship Id="rId7" Type="http://schemas.microsoft.com/office/2007/relationships/hdphoto" Target="../media/hdphoto3.wdp"/><Relationship Id="rId12" Type="http://schemas.openxmlformats.org/officeDocument/2006/relationships/image" Target="../media/image6.png"/><Relationship Id="rId17" Type="http://schemas.openxmlformats.org/officeDocument/2006/relationships/image" Target="../media/image9.jpeg"/><Relationship Id="rId25" Type="http://schemas.openxmlformats.org/officeDocument/2006/relationships/image" Target="../media/image13.jpeg"/><Relationship Id="rId2" Type="http://schemas.openxmlformats.org/officeDocument/2006/relationships/image" Target="../media/image1.jpeg"/><Relationship Id="rId16" Type="http://schemas.microsoft.com/office/2007/relationships/hdphoto" Target="../media/hdphoto7.wdp"/><Relationship Id="rId20" Type="http://schemas.microsoft.com/office/2007/relationships/hdphoto" Target="../media/hdphoto9.wdp"/><Relationship Id="rId29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24" Type="http://schemas.microsoft.com/office/2007/relationships/hdphoto" Target="../media/hdphoto11.wdp"/><Relationship Id="rId5" Type="http://schemas.microsoft.com/office/2007/relationships/hdphoto" Target="../media/hdphoto2.wdp"/><Relationship Id="rId15" Type="http://schemas.openxmlformats.org/officeDocument/2006/relationships/image" Target="../media/image8.jpeg"/><Relationship Id="rId23" Type="http://schemas.openxmlformats.org/officeDocument/2006/relationships/image" Target="../media/image12.jpeg"/><Relationship Id="rId28" Type="http://schemas.microsoft.com/office/2007/relationships/hdphoto" Target="../media/hdphoto13.wdp"/><Relationship Id="rId10" Type="http://schemas.openxmlformats.org/officeDocument/2006/relationships/image" Target="../media/image5.jpeg"/><Relationship Id="rId19" Type="http://schemas.openxmlformats.org/officeDocument/2006/relationships/image" Target="../media/image10.jpe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7.jpeg"/><Relationship Id="rId22" Type="http://schemas.microsoft.com/office/2007/relationships/hdphoto" Target="../media/hdphoto10.wdp"/><Relationship Id="rId27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2847375" y="4966815"/>
            <a:ext cx="1157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>
                <a:latin typeface="HGP創英角ｺﾞｼｯｸUB" pitchFamily="50" charset="-128"/>
                <a:ea typeface="HGP創英角ｺﾞｼｯｸUB" pitchFamily="50" charset="-128"/>
              </a:rPr>
              <a:t>骨付き</a:t>
            </a:r>
            <a:r>
              <a:rPr lang="ja-JP" altLang="en-US" sz="1400" dirty="0" smtClean="0">
                <a:latin typeface="HGP創英角ｺﾞｼｯｸUB" pitchFamily="50" charset="-128"/>
                <a:ea typeface="HGP創英角ｺﾞｼｯｸUB" pitchFamily="50" charset="-128"/>
              </a:rPr>
              <a:t>リブ</a:t>
            </a:r>
            <a:endParaRPr lang="en-US" altLang="ja-JP" sz="14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1400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1400" dirty="0" smtClean="0">
                <a:latin typeface="HGP創英角ｺﾞｼｯｸUB" pitchFamily="50" charset="-128"/>
                <a:ea typeface="HGP創英角ｺﾞｼｯｸUB" pitchFamily="50" charset="-128"/>
              </a:rPr>
              <a:t>　　</a:t>
            </a:r>
            <a:r>
              <a:rPr lang="ja-JP" altLang="en-US" sz="1400" dirty="0" smtClean="0">
                <a:latin typeface="HGP創英角ｺﾞｼｯｸUB" pitchFamily="50" charset="-128"/>
                <a:ea typeface="HGP創英角ｺﾞｼｯｸUB" pitchFamily="50" charset="-128"/>
              </a:rPr>
              <a:t>ステーキ</a:t>
            </a:r>
            <a:endParaRPr lang="en-US" altLang="ja-JP" sz="1400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358866" y="4978409"/>
            <a:ext cx="867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latin typeface="HGP創英角ｺﾞｼｯｸUB" pitchFamily="50" charset="-128"/>
                <a:ea typeface="HGP創英角ｺﾞｼｯｸUB" pitchFamily="50" charset="-128"/>
              </a:rPr>
              <a:t>生姜</a:t>
            </a:r>
            <a:r>
              <a:rPr lang="ja-JP" altLang="en-US" sz="1400" dirty="0" smtClean="0">
                <a:latin typeface="HGP創英角ｺﾞｼｯｸUB" pitchFamily="50" charset="-128"/>
                <a:ea typeface="HGP創英角ｺﾞｼｯｸUB" pitchFamily="50" charset="-128"/>
              </a:rPr>
              <a:t>焼き</a:t>
            </a:r>
            <a:endParaRPr lang="en-US" altLang="ja-JP" sz="1400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106213" y="7057086"/>
            <a:ext cx="1378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>
                <a:latin typeface="HGP創英角ｺﾞｼｯｸUB" pitchFamily="50" charset="-128"/>
                <a:ea typeface="HGP創英角ｺﾞｼｯｸUB" pitchFamily="50" charset="-128"/>
              </a:rPr>
              <a:t>ローストビーフ丼</a:t>
            </a:r>
            <a:endParaRPr lang="en-US" altLang="ja-JP" sz="1400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222396" y="7062419"/>
            <a:ext cx="1568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>
                <a:latin typeface="HGP創英角ｺﾞｼｯｸUB" pitchFamily="50" charset="-128"/>
                <a:ea typeface="HGP創英角ｺﾞｼｯｸUB" pitchFamily="50" charset="-128"/>
              </a:rPr>
              <a:t>ハンバーグロコモコ</a:t>
            </a:r>
            <a:endParaRPr lang="en-US" altLang="ja-JP" sz="1400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11" name="Picture 6" descr="C:\Users\MAIKAI KITCHEN\work\6写真\menu写真\2013-01-12\IMGP00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57" r="3183"/>
          <a:stretch/>
        </p:blipFill>
        <p:spPr bwMode="auto">
          <a:xfrm>
            <a:off x="1336264" y="3862941"/>
            <a:ext cx="1370308" cy="10636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:\Users\MAIKAI KITCHEN\work\6写真\menu写真\2013-01-11\IMGP000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30" r="5104"/>
          <a:stretch/>
        </p:blipFill>
        <p:spPr bwMode="auto">
          <a:xfrm>
            <a:off x="1671207" y="989191"/>
            <a:ext cx="1777002" cy="13716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 descr="C:\Users\MAIKAI KITCHEN\work\6写真\ホームページ用\2012-12-26\P106025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88" r="11282" b="9287"/>
          <a:stretch/>
        </p:blipFill>
        <p:spPr bwMode="auto">
          <a:xfrm>
            <a:off x="1313430" y="5980252"/>
            <a:ext cx="1364567" cy="108524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5277378" y="2376941"/>
            <a:ext cx="153599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dirty="0" smtClean="0">
                <a:latin typeface="HGP創英角ｺﾞｼｯｸUB" pitchFamily="50" charset="-128"/>
                <a:ea typeface="HGP創英角ｺﾞｼｯｸUB" pitchFamily="50" charset="-128"/>
              </a:rPr>
              <a:t>牛</a:t>
            </a:r>
            <a:r>
              <a:rPr lang="ja-JP" altLang="en-US" sz="1000" dirty="0" err="1" smtClean="0">
                <a:latin typeface="HGP創英角ｺﾞｼｯｸUB" pitchFamily="50" charset="-128"/>
                <a:ea typeface="HGP創英角ｺﾞｼｯｸUB" pitchFamily="50" charset="-128"/>
              </a:rPr>
              <a:t>すじ</a:t>
            </a:r>
            <a:r>
              <a:rPr lang="ja-JP" altLang="en-US" sz="1000" dirty="0" smtClean="0">
                <a:latin typeface="HGP創英角ｺﾞｼｯｸUB" pitchFamily="50" charset="-128"/>
                <a:ea typeface="HGP創英角ｺﾞｼｯｸUB" pitchFamily="50" charset="-128"/>
              </a:rPr>
              <a:t>入り</a:t>
            </a:r>
            <a:endParaRPr lang="en-US" altLang="ja-JP" sz="1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1600" dirty="0" smtClean="0">
                <a:latin typeface="HGP創英角ｺﾞｼｯｸUB" pitchFamily="50" charset="-128"/>
                <a:ea typeface="HGP創英角ｺﾞｼｯｸUB" pitchFamily="50" charset="-128"/>
              </a:rPr>
              <a:t>オックステール</a:t>
            </a:r>
            <a:endParaRPr lang="en-US" altLang="ja-JP" sz="16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1600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1600" dirty="0" smtClean="0">
                <a:latin typeface="HGP創英角ｺﾞｼｯｸUB" pitchFamily="50" charset="-128"/>
                <a:ea typeface="HGP創英角ｺﾞｼｯｸUB" pitchFamily="50" charset="-128"/>
              </a:rPr>
              <a:t>　　　　　</a:t>
            </a:r>
            <a:r>
              <a:rPr lang="ja-JP" altLang="en-US" sz="1600" dirty="0" smtClean="0">
                <a:latin typeface="HGP創英角ｺﾞｼｯｸUB" pitchFamily="50" charset="-128"/>
                <a:ea typeface="HGP創英角ｺﾞｼｯｸUB" pitchFamily="50" charset="-128"/>
              </a:rPr>
              <a:t>スープ</a:t>
            </a:r>
            <a:endParaRPr lang="en-US" altLang="ja-JP" sz="1600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439120" y="4973834"/>
            <a:ext cx="1342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>
                <a:latin typeface="HGP創英角ｺﾞｼｯｸUB" pitchFamily="50" charset="-128"/>
                <a:ea typeface="HGP創英角ｺﾞｼｯｸUB" pitchFamily="50" charset="-128"/>
              </a:rPr>
              <a:t>マヒマヒ</a:t>
            </a:r>
            <a:r>
              <a:rPr lang="en-US" altLang="ja-JP" sz="1400" dirty="0">
                <a:latin typeface="HGP創英角ｺﾞｼｯｸUB" pitchFamily="50" charset="-128"/>
                <a:ea typeface="HGP創英角ｺﾞｼｯｸUB" pitchFamily="50" charset="-128"/>
              </a:rPr>
              <a:t> </a:t>
            </a:r>
            <a:r>
              <a:rPr lang="ja-JP" altLang="en-US" sz="1400" dirty="0" smtClean="0">
                <a:latin typeface="HGP創英角ｺﾞｼｯｸUB" pitchFamily="50" charset="-128"/>
                <a:ea typeface="HGP創英角ｺﾞｼｯｸUB" pitchFamily="50" charset="-128"/>
              </a:rPr>
              <a:t>フライ</a:t>
            </a:r>
            <a:endParaRPr lang="en-US" altLang="ja-JP" sz="14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1000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1000" dirty="0" smtClean="0">
                <a:latin typeface="HGP創英角ｺﾞｼｯｸUB" pitchFamily="50" charset="-128"/>
                <a:ea typeface="HGP創英角ｺﾞｼｯｸUB" pitchFamily="50" charset="-128"/>
              </a:rPr>
              <a:t>　　（タルタルソース）</a:t>
            </a:r>
            <a:endParaRPr lang="ja-JP" altLang="en-US" sz="10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195409" y="4983733"/>
            <a:ext cx="13218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latin typeface="HGP創英角ｺﾞｼｯｸUB" pitchFamily="50" charset="-128"/>
                <a:ea typeface="HGP創英角ｺﾞｼｯｸUB" pitchFamily="50" charset="-128"/>
              </a:rPr>
              <a:t>牛ステーキ</a:t>
            </a:r>
            <a:endParaRPr lang="en-US" altLang="ja-JP" sz="14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8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特製ガーリックソース</a:t>
            </a:r>
            <a:endParaRPr lang="en-US" altLang="ja-JP" sz="800" dirty="0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8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もしく</a:t>
            </a:r>
            <a:r>
              <a:rPr lang="ja-JP" altLang="en-US" sz="800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は</a:t>
            </a:r>
            <a:r>
              <a:rPr lang="ja-JP" altLang="en-US" sz="8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特製わさびソース</a:t>
            </a:r>
            <a:endParaRPr lang="ja-JP" altLang="en-US" sz="8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19" name="Picture 13" descr="C:\Users\MAIKAI KITCHEN\work\6写真\ホームページ用\2012-12-26\P1060403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59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00" t="5576" r="28307" b="8202"/>
          <a:stretch/>
        </p:blipFill>
        <p:spPr bwMode="auto">
          <a:xfrm rot="5400000">
            <a:off x="5312220" y="859698"/>
            <a:ext cx="1366607" cy="16357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5" descr="C:\Users\MAIKAI KITCHEN\work\6写真\ホームページ用\2012-12-26\P1060301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87" r="4868"/>
          <a:stretch/>
        </p:blipFill>
        <p:spPr bwMode="auto">
          <a:xfrm>
            <a:off x="4136746" y="5980251"/>
            <a:ext cx="1330669" cy="107683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テキスト ボックス 20"/>
          <p:cNvSpPr txBox="1"/>
          <p:nvPr/>
        </p:nvSpPr>
        <p:spPr>
          <a:xfrm>
            <a:off x="44624" y="2395433"/>
            <a:ext cx="1454244" cy="11772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ポキ丼</a:t>
            </a:r>
            <a:endParaRPr lang="en-US" altLang="ja-JP" sz="12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105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ポキはショーケースより</a:t>
            </a:r>
            <a:endParaRPr lang="en-US" altLang="ja-JP" sz="1050" dirty="0" smtClean="0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en-US" altLang="ja-JP" sz="105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2</a:t>
            </a:r>
            <a:r>
              <a:rPr lang="ja-JP" altLang="en-US" sz="105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種類お選び</a:t>
            </a:r>
            <a:r>
              <a:rPr lang="ja-JP" altLang="en-US" sz="105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ください。</a:t>
            </a:r>
            <a:endParaRPr lang="en-US" altLang="ja-JP" sz="1050" dirty="0" smtClean="0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endParaRPr lang="en-US" altLang="ja-JP" sz="1050" dirty="0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1050" dirty="0" smtClean="0">
                <a:latin typeface="HGP創英角ｺﾞｼｯｸUB" pitchFamily="50" charset="-128"/>
                <a:ea typeface="HGP創英角ｺﾞｼｯｸUB" pitchFamily="50" charset="-128"/>
              </a:rPr>
              <a:t>電話注文の場合は</a:t>
            </a:r>
            <a:endParaRPr lang="en-US" altLang="ja-JP" sz="105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1050" dirty="0" smtClean="0">
                <a:latin typeface="HGP創英角ｺﾞｼｯｸUB" pitchFamily="50" charset="-128"/>
                <a:ea typeface="HGP創英角ｺﾞｼｯｸUB" pitchFamily="50" charset="-128"/>
              </a:rPr>
              <a:t>お尋ねください。</a:t>
            </a:r>
            <a:endParaRPr lang="en-US" altLang="ja-JP" sz="1050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700808" y="2395433"/>
            <a:ext cx="1720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ガーリック</a:t>
            </a: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　　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シュリンプ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932237" y="2918773"/>
            <a:ext cx="10647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latin typeface="HGP創英角ｺﾞｼｯｸUB" pitchFamily="50" charset="-128"/>
                <a:ea typeface="HGP創英角ｺﾞｼｯｸUB" pitchFamily="50" charset="-128"/>
              </a:rPr>
              <a:t>7</a:t>
            </a:r>
            <a:r>
              <a:rPr lang="ja-JP" altLang="en-US" sz="1400" dirty="0" smtClean="0">
                <a:latin typeface="HGP創英角ｺﾞｼｯｸUB" pitchFamily="50" charset="-128"/>
                <a:ea typeface="HGP創英角ｺﾞｼｯｸUB" pitchFamily="50" charset="-128"/>
              </a:rPr>
              <a:t>匹</a:t>
            </a:r>
            <a:r>
              <a:rPr lang="ja-JP" altLang="en-US" sz="1400" dirty="0" smtClean="0">
                <a:latin typeface="HGP創英角ｺﾞｼｯｸUB" pitchFamily="50" charset="-128"/>
                <a:ea typeface="HGP創英角ｺﾞｼｯｸUB" pitchFamily="50" charset="-128"/>
              </a:rPr>
              <a:t>カラ付</a:t>
            </a:r>
            <a:endParaRPr lang="en-US" altLang="ja-JP" sz="14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kumimoji="1" lang="en-US" altLang="ja-JP" sz="1400" dirty="0" smtClean="0">
                <a:latin typeface="HGP創英角ｺﾞｼｯｸUB" pitchFamily="50" charset="-128"/>
                <a:ea typeface="HGP創英角ｺﾞｼｯｸUB" pitchFamily="50" charset="-128"/>
              </a:rPr>
              <a:t>7</a:t>
            </a:r>
            <a:r>
              <a:rPr kumimoji="1" lang="ja-JP" altLang="en-US" sz="1400" dirty="0" smtClean="0">
                <a:latin typeface="HGP創英角ｺﾞｼｯｸUB" pitchFamily="50" charset="-128"/>
                <a:ea typeface="HGP創英角ｺﾞｼｯｸUB" pitchFamily="50" charset="-128"/>
              </a:rPr>
              <a:t>匹カラ</a:t>
            </a:r>
            <a:r>
              <a:rPr kumimoji="1" lang="ja-JP" altLang="en-US" sz="1400" dirty="0" smtClean="0">
                <a:latin typeface="HGP創英角ｺﾞｼｯｸUB" pitchFamily="50" charset="-128"/>
                <a:ea typeface="HGP創英角ｺﾞｼｯｸUB" pitchFamily="50" charset="-128"/>
              </a:rPr>
              <a:t>無</a:t>
            </a:r>
            <a:endParaRPr kumimoji="1" lang="en-US" altLang="ja-JP" sz="14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en-US" altLang="ja-JP" sz="1400" dirty="0" smtClean="0">
                <a:latin typeface="HGP創英角ｺﾞｼｯｸUB" pitchFamily="50" charset="-128"/>
                <a:ea typeface="HGP創英角ｺﾞｼｯｸUB" pitchFamily="50" charset="-128"/>
              </a:rPr>
              <a:t>10</a:t>
            </a:r>
            <a:r>
              <a:rPr lang="ja-JP" altLang="en-US" sz="1400" dirty="0" smtClean="0">
                <a:latin typeface="HGP創英角ｺﾞｼｯｸUB" pitchFamily="50" charset="-128"/>
                <a:ea typeface="HGP創英角ｺﾞｼｯｸUB" pitchFamily="50" charset="-128"/>
              </a:rPr>
              <a:t>匹</a:t>
            </a:r>
            <a:r>
              <a:rPr lang="ja-JP" altLang="en-US" sz="1400" dirty="0" smtClean="0">
                <a:latin typeface="HGP創英角ｺﾞｼｯｸUB" pitchFamily="50" charset="-128"/>
                <a:ea typeface="HGP創英角ｺﾞｼｯｸUB" pitchFamily="50" charset="-128"/>
              </a:rPr>
              <a:t>カラ付</a:t>
            </a:r>
            <a:endParaRPr lang="en-US" altLang="ja-JP" sz="14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kumimoji="1" lang="en-US" altLang="ja-JP" sz="1400" dirty="0" smtClean="0">
                <a:latin typeface="HGP創英角ｺﾞｼｯｸUB" pitchFamily="50" charset="-128"/>
                <a:ea typeface="HGP創英角ｺﾞｼｯｸUB" pitchFamily="50" charset="-128"/>
              </a:rPr>
              <a:t>10</a:t>
            </a:r>
            <a:r>
              <a:rPr kumimoji="1" lang="ja-JP" altLang="en-US" sz="1400" dirty="0" smtClean="0">
                <a:latin typeface="HGP創英角ｺﾞｼｯｸUB" pitchFamily="50" charset="-128"/>
                <a:ea typeface="HGP創英角ｺﾞｼｯｸUB" pitchFamily="50" charset="-128"/>
              </a:rPr>
              <a:t>匹カラ</a:t>
            </a:r>
            <a:r>
              <a:rPr kumimoji="1" lang="ja-JP" altLang="en-US" sz="1400" dirty="0" smtClean="0">
                <a:latin typeface="HGP創英角ｺﾞｼｯｸUB" pitchFamily="50" charset="-128"/>
                <a:ea typeface="HGP創英角ｺﾞｼｯｸUB" pitchFamily="50" charset="-128"/>
              </a:rPr>
              <a:t>無</a:t>
            </a:r>
            <a:endParaRPr kumimoji="1" lang="ja-JP" altLang="en-US" sz="14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624079" y="2395433"/>
            <a:ext cx="136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モチコチキン</a:t>
            </a:r>
            <a:endParaRPr lang="en-US" altLang="ja-JP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34" name="Picture 2" descr="C:\Users\MAIKAI KITCHEN\work\6写真\menu写真\2013-01-17\IMGP0078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87" t="11481" r="11667" b="11965"/>
          <a:stretch/>
        </p:blipFill>
        <p:spPr bwMode="auto">
          <a:xfrm>
            <a:off x="0" y="994244"/>
            <a:ext cx="1631569" cy="136660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MAIKAI KITCHEN\work\6写真\menu写真\2013-01-15\IMGP0041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7" t="5729" r="10535" b="-117"/>
          <a:stretch/>
        </p:blipFill>
        <p:spPr bwMode="auto">
          <a:xfrm>
            <a:off x="3503240" y="994244"/>
            <a:ext cx="1612108" cy="136660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C:\Users\MAIKAI KITCHEN\work\6写真\ホームページ用\2013-1-16\IMGP0063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72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60" t="11348" r="14038" b="11826"/>
          <a:stretch/>
        </p:blipFill>
        <p:spPr bwMode="auto">
          <a:xfrm>
            <a:off x="5445762" y="3862940"/>
            <a:ext cx="1367614" cy="106629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MAIKAI KITCHEN\work\6写真\menu写真\2013-01-15\IMGP0051.JP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55" t="16208" r="14804" b="3707"/>
          <a:stretch/>
        </p:blipFill>
        <p:spPr bwMode="auto">
          <a:xfrm>
            <a:off x="4136746" y="3862941"/>
            <a:ext cx="1265108" cy="106362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7" descr="C:\Users\MAIKAI KITCHEN\work\6写真\ホームページ用\2013-1-16\IMGP0071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36" t="10556" r="8382" b="8067"/>
          <a:stretch/>
        </p:blipFill>
        <p:spPr bwMode="auto">
          <a:xfrm>
            <a:off x="2743386" y="3862940"/>
            <a:ext cx="1347164" cy="106254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MAIKAI KITCHEN\work\6写真\menu写真\2013-01-24\IMGP0081.JPG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90" t="5018" r="9140" b="1020"/>
          <a:stretch/>
        </p:blipFill>
        <p:spPr bwMode="auto">
          <a:xfrm>
            <a:off x="16049" y="5980251"/>
            <a:ext cx="1226571" cy="107683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テキスト ボックス 39"/>
          <p:cNvSpPr txBox="1"/>
          <p:nvPr/>
        </p:nvSpPr>
        <p:spPr>
          <a:xfrm>
            <a:off x="-29506" y="7093427"/>
            <a:ext cx="13854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>
                <a:latin typeface="HGP創英角ｺﾞｼｯｸUB" pitchFamily="50" charset="-128"/>
                <a:ea typeface="HGP創英角ｺﾞｼｯｸUB" pitchFamily="50" charset="-128"/>
              </a:rPr>
              <a:t>ハワイアンコンボ</a:t>
            </a:r>
            <a:endParaRPr lang="en-US" altLang="ja-JP" sz="12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1000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1000" dirty="0" smtClean="0">
                <a:latin typeface="HGP創英角ｺﾞｼｯｸUB" pitchFamily="50" charset="-128"/>
                <a:ea typeface="HGP創英角ｺﾞｼｯｸUB" pitchFamily="50" charset="-128"/>
              </a:rPr>
              <a:t>モチコチキン</a:t>
            </a:r>
            <a:r>
              <a:rPr lang="ja-JP" altLang="en-US" sz="1000" dirty="0">
                <a:latin typeface="HGP創英角ｺﾞｼｯｸUB" pitchFamily="50" charset="-128"/>
                <a:ea typeface="HGP創英角ｺﾞｼｯｸUB" pitchFamily="50" charset="-128"/>
              </a:rPr>
              <a:t>・</a:t>
            </a:r>
            <a:r>
              <a:rPr lang="ja-JP" altLang="en-US" sz="1000" dirty="0" smtClean="0">
                <a:latin typeface="HGP創英角ｺﾞｼｯｸUB" pitchFamily="50" charset="-128"/>
                <a:ea typeface="HGP創英角ｺﾞｼｯｸUB" pitchFamily="50" charset="-128"/>
              </a:rPr>
              <a:t>スパム</a:t>
            </a:r>
            <a:endParaRPr lang="en-US" altLang="ja-JP" sz="1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1000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1000" dirty="0" smtClean="0">
                <a:latin typeface="HGP創英角ｺﾞｼｯｸUB" pitchFamily="50" charset="-128"/>
                <a:ea typeface="HGP創英角ｺﾞｼｯｸUB" pitchFamily="50" charset="-128"/>
              </a:rPr>
              <a:t>スクランブルエッグ</a:t>
            </a:r>
            <a:endParaRPr lang="en-US" altLang="ja-JP" sz="10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41" name="Picture 2" descr="C:\Users\MAIKAI KITCHEN\work\6写真\menu写真\マッシュルーム・チーズ\2013-03-11 13.56.56.jp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67"/>
          <a:stretch/>
        </p:blipFill>
        <p:spPr bwMode="auto">
          <a:xfrm>
            <a:off x="16049" y="3862940"/>
            <a:ext cx="1267678" cy="10630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C:\Users\MAIKAI KITCHEN\work\6写真\menu写真\2013-02-21\IMGP0161.JP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86" r="7624"/>
          <a:stretch/>
        </p:blipFill>
        <p:spPr bwMode="auto">
          <a:xfrm>
            <a:off x="5554930" y="5980252"/>
            <a:ext cx="1267655" cy="107683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C:\Users\MAIKAI KITCHEN\work\6写真\menu写真\スパムロコモコ\2013-03-12 10.40.43 (200x150).jpg"/>
          <p:cNvPicPr>
            <a:picLocks noChangeAspect="1" noChangeArrowheads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8" r="6290"/>
          <a:stretch/>
        </p:blipFill>
        <p:spPr bwMode="auto">
          <a:xfrm>
            <a:off x="2750356" y="5980251"/>
            <a:ext cx="1297530" cy="107683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テキスト ボックス 43"/>
          <p:cNvSpPr txBox="1"/>
          <p:nvPr/>
        </p:nvSpPr>
        <p:spPr>
          <a:xfrm>
            <a:off x="-8334" y="4968139"/>
            <a:ext cx="1301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>
                <a:latin typeface="HGP創英角ｺﾞｼｯｸUB" pitchFamily="50" charset="-128"/>
                <a:ea typeface="HGP創英角ｺﾞｼｯｸUB" pitchFamily="50" charset="-128"/>
              </a:rPr>
              <a:t>マッシュルーム</a:t>
            </a:r>
            <a:endParaRPr lang="en-US" altLang="ja-JP" sz="14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1400" dirty="0" smtClean="0">
                <a:latin typeface="HGP創英角ｺﾞｼｯｸUB" pitchFamily="50" charset="-128"/>
                <a:ea typeface="HGP創英角ｺﾞｼｯｸUB" pitchFamily="50" charset="-128"/>
              </a:rPr>
              <a:t>・チーズ・</a:t>
            </a:r>
            <a:r>
              <a:rPr lang="ja-JP" altLang="en-US" sz="1400" dirty="0" smtClean="0">
                <a:latin typeface="HGP創英角ｺﾞｼｯｸUB" pitchFamily="50" charset="-128"/>
                <a:ea typeface="HGP創英角ｺﾞｼｯｸUB" pitchFamily="50" charset="-128"/>
              </a:rPr>
              <a:t>ポーク</a:t>
            </a:r>
            <a:endParaRPr lang="en-US" altLang="ja-JP" sz="1400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2700559" y="7064483"/>
            <a:ext cx="12570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>
                <a:latin typeface="HGP創英角ｺﾞｼｯｸUB" pitchFamily="50" charset="-128"/>
                <a:ea typeface="HGP創英角ｺﾞｼｯｸUB" pitchFamily="50" charset="-128"/>
              </a:rPr>
              <a:t>スパムロコモコ</a:t>
            </a:r>
            <a:endParaRPr lang="en-US" altLang="ja-JP" sz="1400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5479807" y="7060266"/>
            <a:ext cx="1479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>
                <a:latin typeface="HGP創英角ｺﾞｼｯｸUB" pitchFamily="50" charset="-128"/>
                <a:ea typeface="HGP創英角ｺﾞｼｯｸUB" pitchFamily="50" charset="-128"/>
              </a:rPr>
              <a:t>アヒ・バターカレー</a:t>
            </a:r>
            <a:endParaRPr lang="en-US" altLang="ja-JP" sz="1400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61" name="Picture 3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0" t="25984" r="15446" b="21412"/>
          <a:stretch/>
        </p:blipFill>
        <p:spPr bwMode="auto">
          <a:xfrm>
            <a:off x="3760574" y="8337376"/>
            <a:ext cx="2849465" cy="113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" name="テキスト ボックス 61"/>
          <p:cNvSpPr txBox="1"/>
          <p:nvPr/>
        </p:nvSpPr>
        <p:spPr>
          <a:xfrm>
            <a:off x="231499" y="9099847"/>
            <a:ext cx="3013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 smtClean="0">
                <a:latin typeface="HGP創英角ｺﾞｼｯｸUB" pitchFamily="50" charset="-128"/>
                <a:ea typeface="HGP創英角ｺﾞｼｯｸUB" pitchFamily="50" charset="-128"/>
              </a:rPr>
              <a:t>※2013</a:t>
            </a:r>
            <a:r>
              <a:rPr lang="ja-JP" altLang="en-US" sz="800" dirty="0" smtClean="0">
                <a:latin typeface="HGP創英角ｺﾞｼｯｸUB" pitchFamily="50" charset="-128"/>
                <a:ea typeface="HGP創英角ｺﾞｼｯｸUB" pitchFamily="50" charset="-128"/>
              </a:rPr>
              <a:t>年</a:t>
            </a:r>
            <a:r>
              <a:rPr lang="en-US" altLang="ja-JP" sz="800" dirty="0" smtClean="0">
                <a:latin typeface="HGP創英角ｺﾞｼｯｸUB" pitchFamily="50" charset="-128"/>
                <a:ea typeface="HGP創英角ｺﾞｼｯｸUB" pitchFamily="50" charset="-128"/>
              </a:rPr>
              <a:t>4</a:t>
            </a:r>
            <a:r>
              <a:rPr lang="ja-JP" altLang="en-US" sz="800" dirty="0" smtClean="0">
                <a:latin typeface="HGP創英角ｺﾞｼｯｸUB" pitchFamily="50" charset="-128"/>
                <a:ea typeface="HGP創英角ｺﾞｼｯｸUB" pitchFamily="50" charset="-128"/>
              </a:rPr>
              <a:t>月</a:t>
            </a:r>
            <a:r>
              <a:rPr lang="en-US" altLang="ja-JP" sz="800" dirty="0" smtClean="0">
                <a:latin typeface="HGP創英角ｺﾞｼｯｸUB" pitchFamily="50" charset="-128"/>
                <a:ea typeface="HGP創英角ｺﾞｼｯｸUB" pitchFamily="50" charset="-128"/>
              </a:rPr>
              <a:t>12</a:t>
            </a:r>
            <a:r>
              <a:rPr lang="ja-JP" altLang="en-US" sz="800" dirty="0" smtClean="0">
                <a:latin typeface="HGP創英角ｺﾞｼｯｸUB" pitchFamily="50" charset="-128"/>
                <a:ea typeface="HGP創英角ｺﾞｼｯｸUB" pitchFamily="50" charset="-128"/>
              </a:rPr>
              <a:t>日より一部価格を改定しております。</a:t>
            </a:r>
            <a:endParaRPr lang="en-US" altLang="ja-JP" sz="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en-US" altLang="ja-JP" sz="800" dirty="0" smtClean="0">
                <a:latin typeface="HGP創英角ｺﾞｼｯｸUB" pitchFamily="50" charset="-128"/>
                <a:ea typeface="HGP創英角ｺﾞｼｯｸUB" pitchFamily="50" charset="-128"/>
              </a:rPr>
              <a:t>※</a:t>
            </a:r>
            <a:r>
              <a:rPr lang="ja-JP" altLang="en-US" sz="800" dirty="0" smtClean="0">
                <a:latin typeface="HGP創英角ｺﾞｼｯｸUB" pitchFamily="50" charset="-128"/>
                <a:ea typeface="HGP創英角ｺﾞｼｯｸUB" pitchFamily="50" charset="-128"/>
              </a:rPr>
              <a:t>上記価格はすべて税込価格です。</a:t>
            </a:r>
            <a:endParaRPr lang="en-US" altLang="ja-JP" sz="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en-US" altLang="ja-JP" sz="800" dirty="0" smtClean="0">
                <a:latin typeface="HGP創英角ｺﾞｼｯｸUB" pitchFamily="50" charset="-128"/>
                <a:ea typeface="HGP創英角ｺﾞｼｯｸUB" pitchFamily="50" charset="-128"/>
              </a:rPr>
              <a:t>※</a:t>
            </a:r>
            <a:r>
              <a:rPr lang="ja-JP" altLang="en-US" sz="800" dirty="0" smtClean="0">
                <a:latin typeface="HGP創英角ｺﾞｼｯｸUB" pitchFamily="50" charset="-128"/>
                <a:ea typeface="HGP創英角ｺﾞｼｯｸUB" pitchFamily="50" charset="-128"/>
              </a:rPr>
              <a:t>価格は変更する場合もありますので、あらかじめご了承ください。</a:t>
            </a:r>
            <a:endParaRPr lang="en-US" altLang="ja-JP" sz="800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241183" y="8074998"/>
            <a:ext cx="3169457" cy="954107"/>
          </a:xfrm>
          <a:prstGeom prst="rect">
            <a:avLst/>
          </a:prstGeom>
          <a:noFill/>
          <a:ln cmpd="sng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ja-JP" altLang="en-US" sz="1400" dirty="0" smtClean="0">
                <a:latin typeface="HGP創英角ｺﾞｼｯｸUB" pitchFamily="50" charset="-128"/>
                <a:ea typeface="HGP創英角ｺﾞｼｯｸUB" pitchFamily="50" charset="-128"/>
              </a:rPr>
              <a:t>お弁当</a:t>
            </a:r>
            <a:r>
              <a:rPr lang="ja-JP" altLang="en-US" sz="1400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1400" dirty="0" smtClean="0">
                <a:latin typeface="HGP創英角ｺﾞｼｯｸUB" pitchFamily="50" charset="-128"/>
                <a:ea typeface="HGP創英角ｺﾞｼｯｸUB" pitchFamily="50" charset="-128"/>
              </a:rPr>
              <a:t>　＋</a:t>
            </a:r>
            <a:r>
              <a:rPr lang="en-US" altLang="ja-JP" sz="1400" dirty="0" smtClean="0">
                <a:latin typeface="HGP創英角ｺﾞｼｯｸUB" pitchFamily="50" charset="-128"/>
                <a:ea typeface="HGP創英角ｺﾞｼｯｸUB" pitchFamily="50" charset="-128"/>
              </a:rPr>
              <a:t>\</a:t>
            </a:r>
            <a:r>
              <a:rPr lang="ja-JP" altLang="en-US" sz="1400" dirty="0" smtClean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en-US" altLang="ja-JP" sz="1400" dirty="0" smtClean="0">
                <a:latin typeface="HGP創英角ｺﾞｼｯｸUB" pitchFamily="50" charset="-128"/>
                <a:ea typeface="HGP創英角ｺﾞｼｯｸUB" pitchFamily="50" charset="-128"/>
              </a:rPr>
              <a:t>50</a:t>
            </a:r>
            <a:r>
              <a:rPr lang="ja-JP" altLang="en-US" sz="1400" dirty="0" smtClean="0">
                <a:latin typeface="HGP創英角ｺﾞｼｯｸUB" pitchFamily="50" charset="-128"/>
                <a:ea typeface="HGP創英角ｺﾞｼｯｸUB" pitchFamily="50" charset="-128"/>
              </a:rPr>
              <a:t>　モチコチキン　</a:t>
            </a:r>
            <a:r>
              <a:rPr lang="en-US" altLang="ja-JP" sz="1400" dirty="0" smtClean="0">
                <a:latin typeface="HGP創英角ｺﾞｼｯｸUB" pitchFamily="50" charset="-128"/>
                <a:ea typeface="HGP創英角ｺﾞｼｯｸUB" pitchFamily="50" charset="-128"/>
              </a:rPr>
              <a:t>1</a:t>
            </a:r>
            <a:r>
              <a:rPr lang="ja-JP" altLang="en-US" sz="1400" dirty="0" smtClean="0">
                <a:latin typeface="HGP創英角ｺﾞｼｯｸUB" pitchFamily="50" charset="-128"/>
                <a:ea typeface="HGP創英角ｺﾞｼｯｸUB" pitchFamily="50" charset="-128"/>
              </a:rPr>
              <a:t>個</a:t>
            </a:r>
            <a:endParaRPr lang="en-US" altLang="ja-JP" sz="14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1400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1400" dirty="0" smtClean="0">
                <a:latin typeface="HGP創英角ｺﾞｼｯｸUB" pitchFamily="50" charset="-128"/>
                <a:ea typeface="HGP創英角ｺﾞｼｯｸUB" pitchFamily="50" charset="-128"/>
              </a:rPr>
              <a:t>　　　　　 ＋</a:t>
            </a:r>
            <a:r>
              <a:rPr lang="en-US" altLang="ja-JP" sz="1400" dirty="0" smtClean="0">
                <a:latin typeface="HGP創英角ｺﾞｼｯｸUB" pitchFamily="50" charset="-128"/>
                <a:ea typeface="HGP創英角ｺﾞｼｯｸUB" pitchFamily="50" charset="-128"/>
              </a:rPr>
              <a:t>\100</a:t>
            </a:r>
            <a:r>
              <a:rPr lang="ja-JP" altLang="en-US" sz="1400" dirty="0" smtClean="0">
                <a:latin typeface="HGP創英角ｺﾞｼｯｸUB" pitchFamily="50" charset="-128"/>
                <a:ea typeface="HGP創英角ｺﾞｼｯｸUB" pitchFamily="50" charset="-128"/>
              </a:rPr>
              <a:t>　マヒマヒフライ　</a:t>
            </a:r>
            <a:r>
              <a:rPr lang="en-US" altLang="ja-JP" sz="1400" dirty="0" smtClean="0">
                <a:latin typeface="HGP創英角ｺﾞｼｯｸUB" pitchFamily="50" charset="-128"/>
                <a:ea typeface="HGP創英角ｺﾞｼｯｸUB" pitchFamily="50" charset="-128"/>
              </a:rPr>
              <a:t>1</a:t>
            </a:r>
            <a:r>
              <a:rPr lang="ja-JP" altLang="en-US" sz="1400" dirty="0" smtClean="0">
                <a:latin typeface="HGP創英角ｺﾞｼｯｸUB" pitchFamily="50" charset="-128"/>
                <a:ea typeface="HGP創英角ｺﾞｼｯｸUB" pitchFamily="50" charset="-128"/>
              </a:rPr>
              <a:t>個</a:t>
            </a:r>
            <a:endParaRPr lang="en-US" altLang="ja-JP" sz="14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1400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1400" dirty="0" smtClean="0">
                <a:latin typeface="HGP創英角ｺﾞｼｯｸUB" pitchFamily="50" charset="-128"/>
                <a:ea typeface="HGP創英角ｺﾞｼｯｸUB" pitchFamily="50" charset="-128"/>
              </a:rPr>
              <a:t>           ＋</a:t>
            </a:r>
            <a:r>
              <a:rPr lang="en-US" altLang="ja-JP" sz="1400" dirty="0" smtClean="0">
                <a:latin typeface="HGP創英角ｺﾞｼｯｸUB" pitchFamily="50" charset="-128"/>
                <a:ea typeface="HGP創英角ｺﾞｼｯｸUB" pitchFamily="50" charset="-128"/>
              </a:rPr>
              <a:t>\150</a:t>
            </a:r>
            <a:r>
              <a:rPr lang="ja-JP" altLang="en-US" sz="1400" dirty="0" smtClean="0">
                <a:latin typeface="HGP創英角ｺﾞｼｯｸUB" pitchFamily="50" charset="-128"/>
                <a:ea typeface="HGP創英角ｺﾞｼｯｸUB" pitchFamily="50" charset="-128"/>
              </a:rPr>
              <a:t>　スパム　</a:t>
            </a:r>
            <a:r>
              <a:rPr lang="en-US" altLang="ja-JP" sz="1400" dirty="0" smtClean="0">
                <a:latin typeface="HGP創英角ｺﾞｼｯｸUB" pitchFamily="50" charset="-128"/>
                <a:ea typeface="HGP創英角ｺﾞｼｯｸUB" pitchFamily="50" charset="-128"/>
              </a:rPr>
              <a:t>1</a:t>
            </a:r>
            <a:r>
              <a:rPr lang="ja-JP" altLang="en-US" sz="1400" dirty="0" smtClean="0">
                <a:latin typeface="HGP創英角ｺﾞｼｯｸUB" pitchFamily="50" charset="-128"/>
                <a:ea typeface="HGP創英角ｺﾞｼｯｸUB" pitchFamily="50" charset="-128"/>
              </a:rPr>
              <a:t>枚</a:t>
            </a:r>
            <a:endParaRPr lang="en-US" altLang="ja-JP" sz="14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1400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1400" dirty="0" smtClean="0">
                <a:latin typeface="HGP創英角ｺﾞｼｯｸUB" pitchFamily="50" charset="-128"/>
                <a:ea typeface="HGP創英角ｺﾞｼｯｸUB" pitchFamily="50" charset="-128"/>
              </a:rPr>
              <a:t>           ＋</a:t>
            </a:r>
            <a:r>
              <a:rPr lang="en-US" altLang="ja-JP" sz="1400" dirty="0" smtClean="0">
                <a:latin typeface="HGP創英角ｺﾞｼｯｸUB" pitchFamily="50" charset="-128"/>
                <a:ea typeface="HGP創英角ｺﾞｼｯｸUB" pitchFamily="50" charset="-128"/>
              </a:rPr>
              <a:t>\200</a:t>
            </a:r>
            <a:r>
              <a:rPr lang="ja-JP" altLang="en-US" sz="1400" dirty="0" smtClean="0">
                <a:latin typeface="HGP創英角ｺﾞｼｯｸUB" pitchFamily="50" charset="-128"/>
                <a:ea typeface="HGP創英角ｺﾞｼｯｸUB" pitchFamily="50" charset="-128"/>
              </a:rPr>
              <a:t>　本日のスープ</a:t>
            </a:r>
            <a:endParaRPr lang="en-US" altLang="ja-JP" sz="1400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432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</Words>
  <Application>Microsoft Office PowerPoint</Application>
  <PresentationFormat>A4 210 x 297 mm</PresentationFormat>
  <Paragraphs>40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MAIKAI KITCHEN</dc:creator>
  <cp:lastModifiedBy>FJ-USER</cp:lastModifiedBy>
  <cp:revision>2</cp:revision>
  <dcterms:created xsi:type="dcterms:W3CDTF">2013-06-03T03:49:59Z</dcterms:created>
  <dcterms:modified xsi:type="dcterms:W3CDTF">2013-06-03T04:00:33Z</dcterms:modified>
</cp:coreProperties>
</file>